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74" r:id="rId6"/>
    <p:sldId id="261" r:id="rId7"/>
    <p:sldId id="275" r:id="rId8"/>
    <p:sldId id="260" r:id="rId9"/>
    <p:sldId id="262" r:id="rId10"/>
    <p:sldId id="263" r:id="rId11"/>
    <p:sldId id="264" r:id="rId12"/>
    <p:sldId id="265" r:id="rId13"/>
    <p:sldId id="266" r:id="rId14"/>
    <p:sldId id="273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4267200"/>
            <a:ext cx="6400800" cy="1371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BY :- SAKET DURGAPAL</a:t>
            </a:r>
          </a:p>
          <a:p>
            <a:r>
              <a:rPr lang="en-US" sz="2400" dirty="0" smtClean="0"/>
              <a:t>BATCH NAME:- MIP-DA-12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 smtClean="0"/>
              <a:t>IPL DATA Analysis using power bi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29907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09600" y="457200"/>
            <a:ext cx="7924800" cy="5257800"/>
          </a:xfrm>
        </p:spPr>
        <p:txBody>
          <a:bodyPr>
            <a:normAutofit/>
          </a:bodyPr>
          <a:lstStyle/>
          <a:p>
            <a:r>
              <a:rPr lang="en-US" sz="1600" b="1" u="sng" dirty="0" smtClean="0">
                <a:latin typeface="Arial" pitchFamily="34" charset="0"/>
                <a:cs typeface="Arial" pitchFamily="34" charset="0"/>
              </a:rPr>
              <a:t>Season 2022: </a:t>
            </a:r>
          </a:p>
          <a:p>
            <a:r>
              <a:rPr lang="en-US" sz="1600" dirty="0">
                <a:latin typeface="Arial" pitchFamily="34" charset="0"/>
                <a:cs typeface="Arial" pitchFamily="34" charset="0"/>
              </a:rPr>
              <a:t>Total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74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match are played between 10 teams in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62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days.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Titans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are champion while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Royals is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Runner-up.</a:t>
            </a:r>
          </a:p>
          <a:p>
            <a:r>
              <a:rPr lang="en-US" sz="1600" dirty="0">
                <a:latin typeface="Arial" pitchFamily="34" charset="0"/>
                <a:cs typeface="Arial" pitchFamily="34" charset="0"/>
              </a:rPr>
              <a:t>Approx.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23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thousand runs are made and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849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wickets have been taken in the tournament.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1062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sixes and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2017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fours are scored during the tournament. </a:t>
            </a:r>
          </a:p>
          <a:p>
            <a:endParaRPr lang="en-US" sz="1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743200"/>
            <a:ext cx="8686800" cy="406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27551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09600" y="457200"/>
            <a:ext cx="7924800" cy="5257800"/>
          </a:xfrm>
        </p:spPr>
        <p:txBody>
          <a:bodyPr>
            <a:normAutofit/>
          </a:bodyPr>
          <a:lstStyle/>
          <a:p>
            <a:r>
              <a:rPr lang="en-US" sz="1600" b="1" u="sng" dirty="0">
                <a:latin typeface="Arial" pitchFamily="34" charset="0"/>
                <a:cs typeface="Arial" pitchFamily="34" charset="0"/>
              </a:rPr>
              <a:t>Player Stats: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Taking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Virat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Kohli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as Batsmen and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Bhuvneshwar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Kumar as Bowler.</a:t>
            </a:r>
          </a:p>
          <a:p>
            <a:r>
              <a:rPr lang="en-US" sz="1600" dirty="0">
                <a:latin typeface="Arial" pitchFamily="34" charset="0"/>
                <a:cs typeface="Arial" pitchFamily="34" charset="0"/>
              </a:rPr>
              <a:t>As per the provided data set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Virat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kohli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scored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341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runs and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Bhuvneshwar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kumar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took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12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wickets.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32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fours and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8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sixes are scored by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Virat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kohli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.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Bhuvneshwar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maintained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7.35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as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avg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bowling economy throughout season.</a:t>
            </a:r>
          </a:p>
          <a:p>
            <a:pPr marL="0" indent="0">
              <a:buNone/>
            </a:pPr>
            <a:endParaRPr lang="en-US" sz="1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18" y="2286000"/>
            <a:ext cx="8940282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1657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09600" y="609600"/>
            <a:ext cx="7924800" cy="5105400"/>
          </a:xfrm>
        </p:spPr>
        <p:txBody>
          <a:bodyPr>
            <a:normAutofit/>
          </a:bodyPr>
          <a:lstStyle/>
          <a:p>
            <a:r>
              <a:rPr lang="en-US" sz="1600" b="1" u="sng" dirty="0">
                <a:latin typeface="Arial" pitchFamily="34" charset="0"/>
                <a:cs typeface="Arial" pitchFamily="34" charset="0"/>
              </a:rPr>
              <a:t>Season </a:t>
            </a:r>
            <a:r>
              <a:rPr lang="en-US" sz="1600" b="1" u="sng" dirty="0" smtClean="0">
                <a:latin typeface="Arial" pitchFamily="34" charset="0"/>
                <a:cs typeface="Arial" pitchFamily="34" charset="0"/>
              </a:rPr>
              <a:t>2023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:  </a:t>
            </a:r>
            <a:endParaRPr lang="en-US" sz="1600" dirty="0">
              <a:latin typeface="Arial" pitchFamily="34" charset="0"/>
              <a:cs typeface="Arial" pitchFamily="34" charset="0"/>
            </a:endParaRPr>
          </a:p>
          <a:p>
            <a:r>
              <a:rPr lang="en-US" sz="1600" dirty="0">
                <a:latin typeface="Arial" pitchFamily="34" charset="0"/>
                <a:cs typeface="Arial" pitchFamily="34" charset="0"/>
              </a:rPr>
              <a:t>Total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73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match are played between 10 teams in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56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days.</a:t>
            </a:r>
          </a:p>
          <a:p>
            <a:r>
              <a:rPr lang="en-US" sz="1600" dirty="0">
                <a:latin typeface="Arial" pitchFamily="34" charset="0"/>
                <a:cs typeface="Arial" pitchFamily="34" charset="0"/>
              </a:rPr>
              <a:t>Super Kings are champion while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Titans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is Runner-up.</a:t>
            </a:r>
          </a:p>
          <a:p>
            <a:r>
              <a:rPr lang="en-US" sz="1600" dirty="0">
                <a:latin typeface="Arial" pitchFamily="34" charset="0"/>
                <a:cs typeface="Arial" pitchFamily="34" charset="0"/>
              </a:rPr>
              <a:t>Approx.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24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thousand runs are made and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850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wickets have been taken in the tournament.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1120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sixes and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2168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fours are scored during the tournament. </a:t>
            </a: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971800"/>
            <a:ext cx="8839200" cy="3763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7121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09600" y="457200"/>
            <a:ext cx="7924800" cy="5257800"/>
          </a:xfrm>
        </p:spPr>
        <p:txBody>
          <a:bodyPr>
            <a:normAutofit/>
          </a:bodyPr>
          <a:lstStyle/>
          <a:p>
            <a:r>
              <a:rPr lang="en-US" sz="1600" b="1" u="sng" dirty="0">
                <a:latin typeface="Arial" pitchFamily="34" charset="0"/>
                <a:cs typeface="Arial" pitchFamily="34" charset="0"/>
              </a:rPr>
              <a:t>Player Stats: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Taking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Virat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Kohli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as Batsmen and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Bhuvneshwar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Kumar as Bowler.</a:t>
            </a:r>
          </a:p>
          <a:p>
            <a:r>
              <a:rPr lang="en-US" sz="1600" dirty="0">
                <a:latin typeface="Arial" pitchFamily="34" charset="0"/>
                <a:cs typeface="Arial" pitchFamily="34" charset="0"/>
              </a:rPr>
              <a:t>As per the provided data set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Virat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kohli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scored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639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runs and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Bhuvneshwar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kumar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took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16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wickets.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65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fours and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16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sixes are scored by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Virat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kohli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.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Bhuvneshwar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maintained 8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.32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as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avg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bowling economy throughout season.</a:t>
            </a:r>
          </a:p>
          <a:p>
            <a:pPr marL="0" indent="0">
              <a:buNone/>
            </a:pPr>
            <a:endParaRPr lang="en-US" sz="1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0"/>
            <a:ext cx="8915400" cy="445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71823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The dashboard delivers a powerful tool for IPL fans, analysts, and stakeholders to explore the rich history and statistics of the league. 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By </a:t>
            </a:r>
            <a:r>
              <a:rPr lang="en-US" dirty="0">
                <a:latin typeface="Arial" pitchFamily="34" charset="0"/>
                <a:cs typeface="Arial" pitchFamily="34" charset="0"/>
              </a:rPr>
              <a:t>combining the extensive IPL dataset with the data visualization capabilities of Power BI, the dashboard surfaces meaningful insights that would be difficult to uncover through manual analysis of the raw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data.</a:t>
            </a: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Overall, the IPL analysis dashboard demonstrates the value of leveraging data analytics and visualization to gain a deeper understanding of sports performance and trends.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dirty="0">
                <a:latin typeface="Arial" pitchFamily="34" charset="0"/>
                <a:cs typeface="Arial" pitchFamily="34" charset="0"/>
              </a:rPr>
              <a:t>insights surfaced by the dashboard can inform strategy, marketing, and fan engagement for the IPL and its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stakeholders.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795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oBJECTIVE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Arial" pitchFamily="34" charset="0"/>
                <a:cs typeface="Arial" pitchFamily="34" charset="0"/>
              </a:rPr>
              <a:t>T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he goal of this Power BI project is to </a:t>
            </a:r>
            <a:r>
              <a:rPr lang="en-US" sz="1800" dirty="0" smtClean="0">
                <a:latin typeface="Arial" pitchFamily="34" charset="0"/>
                <a:cs typeface="Arial" pitchFamily="34" charset="0"/>
              </a:rPr>
              <a:t>analyze 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IPL (Indian Premier League) cricket data to gain insights into team and player performance, match outcomes, and various key metrics related to both batting and bowling. </a:t>
            </a:r>
            <a:endParaRPr lang="en-US" sz="18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analysis will be carried out using data from multiple related tables, providing a comprehensive view of the tournament's dynamics.</a:t>
            </a:r>
            <a:endParaRPr lang="en-US" sz="18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946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639762"/>
          </a:xfrm>
        </p:spPr>
        <p:txBody>
          <a:bodyPr/>
          <a:lstStyle/>
          <a:p>
            <a:r>
              <a:rPr lang="en-US" dirty="0" smtClean="0"/>
              <a:t>Dataset 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914400"/>
            <a:ext cx="7924800" cy="5029200"/>
          </a:xfrm>
        </p:spPr>
        <p:txBody>
          <a:bodyPr>
            <a:normAutofit fontScale="92500" lnSpcReduction="20000"/>
          </a:bodyPr>
          <a:lstStyle/>
          <a:p>
            <a:pPr>
              <a:buAutoNum type="arabicParenR"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Fact </a:t>
            </a:r>
            <a:r>
              <a:rPr lang="en-US" dirty="0">
                <a:latin typeface="Arial" pitchFamily="34" charset="0"/>
                <a:cs typeface="Arial" pitchFamily="34" charset="0"/>
              </a:rPr>
              <a:t>Bowling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match_id: Unique identifier for the match.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match: Description or name of the match.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bowlingTeam: Name of the team that is bowling.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bowlerName: Name of the bowler.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overs: Number of overs bowled by the bowler.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maiden: Number of maiden overs bowled.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runs: Runs conceded by the bowler.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wickets: Wickets taken by the bowler.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economy: Economy rate of the bowler.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0s: Number of dot balls bowled.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4s: Number of fours conceded.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6s: Number of sixes conceded.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wides: Number of wide balls bowled. 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dirty="0">
                <a:latin typeface="Arial" pitchFamily="34" charset="0"/>
                <a:cs typeface="Arial" pitchFamily="34" charset="0"/>
              </a:rPr>
              <a:t>noBalls: Number of no balls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bowled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975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762000"/>
            <a:ext cx="7924800" cy="4953000"/>
          </a:xfrm>
        </p:spPr>
        <p:txBody>
          <a:bodyPr>
            <a:norm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1600" dirty="0" smtClean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2)  </a:t>
            </a:r>
            <a:r>
              <a:rPr lang="en-US" sz="1600" dirty="0" smtClean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Fact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Batting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Summary: </a:t>
            </a: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match_id: Unique identifier for the match.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match: Description or name of the match.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teamInnings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: The team batting in the innings.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battingPos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: Batting position of the player.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batsmanName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: Name of the batsman.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out/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not_out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: Whether the batsman was out or not out.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runs: Runs scored by the batsman.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balls: Balls faced by the batsman.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4s: Number of fours hit.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6s: Number of sixes hit.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SR: Strike rate of the batsman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370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762000"/>
            <a:ext cx="7924800" cy="4953000"/>
          </a:xfrm>
        </p:spPr>
        <p:txBody>
          <a:bodyPr>
            <a:normAutofit/>
          </a:bodyPr>
          <a:lstStyle/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n-US" sz="1600" dirty="0" smtClean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) 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Dim Player: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name: Name of the player.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team: Team the player belongs to.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battingStyle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: Batting style of the player (e.g., Right-hand bat).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bowlingStyle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: Bowling style of the player (e.g., Right-arm fast).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playingRole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: Role of the player (e.g., Batsman, Bowler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).</a:t>
            </a:r>
          </a:p>
          <a:p>
            <a:pPr marL="0" indent="0">
              <a:lnSpc>
                <a:spcPct val="80000"/>
              </a:lnSpc>
              <a:buNone/>
            </a:pPr>
            <a:endParaRPr lang="en-US" sz="1600" dirty="0">
              <a:latin typeface="Arial" pitchFamily="34" charset="0"/>
              <a:cs typeface="Arial" pitchFamily="34" charset="0"/>
            </a:endParaRPr>
          </a:p>
          <a:p>
            <a:pPr>
              <a:lnSpc>
                <a:spcPct val="80000"/>
              </a:lnSpc>
              <a:buAutoNum type="arabicParenR" startAt="4"/>
            </a:pPr>
            <a:r>
              <a:rPr lang="en-US" sz="1600" dirty="0" smtClean="0">
                <a:latin typeface="Arial" pitchFamily="34" charset="0"/>
                <a:cs typeface="Arial" pitchFamily="34" charset="0"/>
              </a:rPr>
              <a:t>Dim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Match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Summary: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 smtClean="0">
                <a:latin typeface="Arial" pitchFamily="34" charset="0"/>
                <a:cs typeface="Arial" pitchFamily="34" charset="0"/>
              </a:rPr>
              <a:t>   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team1: Name of the first team.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team2: Name of the second team.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winner: Winner of the match.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margin: Margin of victory.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matchDate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: Date of the match. </a:t>
            </a:r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▪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match_id: Unique identifier for the match.: </a:t>
            </a:r>
          </a:p>
          <a:p>
            <a:pPr marL="0" indent="0">
              <a:lnSpc>
                <a:spcPct val="80000"/>
              </a:lnSpc>
              <a:buNone/>
            </a:pPr>
            <a:endParaRPr lang="en-US" sz="16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522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715962"/>
          </a:xfrm>
        </p:spPr>
        <p:txBody>
          <a:bodyPr/>
          <a:lstStyle/>
          <a:p>
            <a:pPr algn="ctr"/>
            <a:r>
              <a:rPr lang="en-US" dirty="0" err="1" smtClean="0"/>
              <a:t>Powerbi</a:t>
            </a:r>
            <a:r>
              <a:rPr lang="en-US" dirty="0" smtClean="0"/>
              <a:t> </a:t>
            </a:r>
            <a:r>
              <a:rPr lang="en-US" dirty="0" err="1" smtClean="0"/>
              <a:t>DashBoards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219200"/>
            <a:ext cx="8000999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0437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1" y="914400"/>
            <a:ext cx="81534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1812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077200" cy="715962"/>
          </a:xfrm>
        </p:spPr>
        <p:txBody>
          <a:bodyPr/>
          <a:lstStyle/>
          <a:p>
            <a:r>
              <a:rPr lang="en-US" dirty="0" smtClean="0"/>
              <a:t>Key insights and findings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609600" y="990600"/>
            <a:ext cx="7924800" cy="4724400"/>
          </a:xfrm>
        </p:spPr>
        <p:txBody>
          <a:bodyPr>
            <a:normAutofit/>
          </a:bodyPr>
          <a:lstStyle/>
          <a:p>
            <a:r>
              <a:rPr lang="en-US" sz="1600" b="1" u="sng" dirty="0" smtClean="0">
                <a:latin typeface="Arial" pitchFamily="34" charset="0"/>
                <a:cs typeface="Arial" pitchFamily="34" charset="0"/>
              </a:rPr>
              <a:t>Season 2021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:  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Total 59 match are played between 10 teams in 48 days.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Super Kings are champion while KKR is Runner-up.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Approx. 17 thousand runs are made and 661 wickets have been taken in the tournament.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679 sixes and 1517 fours are scored during the tournament. </a:t>
            </a:r>
          </a:p>
          <a:p>
            <a:pPr marL="0" indent="0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 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124200"/>
            <a:ext cx="8763000" cy="3592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4321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09600" y="609600"/>
            <a:ext cx="7924800" cy="5105400"/>
          </a:xfrm>
        </p:spPr>
        <p:txBody>
          <a:bodyPr>
            <a:normAutofit/>
          </a:bodyPr>
          <a:lstStyle/>
          <a:p>
            <a:r>
              <a:rPr lang="en-US" sz="1600" b="1" u="sng" dirty="0" smtClean="0">
                <a:latin typeface="Arial" pitchFamily="34" charset="0"/>
                <a:cs typeface="Arial" pitchFamily="34" charset="0"/>
              </a:rPr>
              <a:t>Player Stats: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Taking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Virat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Kohli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as Batsmen and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Bhuvneshwar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Kumar as Bowler.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As per the provided data set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Virat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kohli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scored 405 runs and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Bhuvneshwar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kumar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took 6 wickets.</a:t>
            </a: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43 fours and 9 sixes are scored by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Virat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kohli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.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Bhuvneshwar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maintained 7.89 as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avg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bowling economy throughout season.</a:t>
            </a:r>
          </a:p>
          <a:p>
            <a:endParaRPr lang="en-US" sz="1600" b="1" u="sng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438400"/>
            <a:ext cx="8915400" cy="422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3675289"/>
      </p:ext>
    </p:extLst>
  </p:cSld>
  <p:clrMapOvr>
    <a:masterClrMapping/>
  </p:clrMapOvr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140</TotalTime>
  <Words>817</Words>
  <Application>Microsoft Office PowerPoint</Application>
  <PresentationFormat>On-screen Show (4:3)</PresentationFormat>
  <Paragraphs>80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Horizon</vt:lpstr>
      <vt:lpstr>IPL DATA Analysis using power bi</vt:lpstr>
      <vt:lpstr>oBJECTIVE</vt:lpstr>
      <vt:lpstr>Dataset : </vt:lpstr>
      <vt:lpstr>PowerPoint Presentation</vt:lpstr>
      <vt:lpstr>PowerPoint Presentation</vt:lpstr>
      <vt:lpstr>Powerbi DashBoards</vt:lpstr>
      <vt:lpstr>PowerPoint Presentation</vt:lpstr>
      <vt:lpstr>Key insights and findings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sales analysis using SQL</dc:title>
  <dc:creator>ADMIN</dc:creator>
  <cp:lastModifiedBy>ADMIN</cp:lastModifiedBy>
  <cp:revision>23</cp:revision>
  <dcterms:created xsi:type="dcterms:W3CDTF">2006-08-16T00:00:00Z</dcterms:created>
  <dcterms:modified xsi:type="dcterms:W3CDTF">2024-08-04T15:07:38Z</dcterms:modified>
</cp:coreProperties>
</file>

<file path=docProps/thumbnail.jpeg>
</file>